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309" r:id="rId3"/>
    <p:sldId id="257" r:id="rId4"/>
    <p:sldId id="258" r:id="rId5"/>
    <p:sldId id="311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310" r:id="rId40"/>
    <p:sldId id="259" r:id="rId41"/>
    <p:sldId id="294" r:id="rId42"/>
    <p:sldId id="312" r:id="rId43"/>
    <p:sldId id="295" r:id="rId44"/>
    <p:sldId id="296" r:id="rId45"/>
    <p:sldId id="297" r:id="rId46"/>
    <p:sldId id="299" r:id="rId47"/>
    <p:sldId id="303" r:id="rId48"/>
    <p:sldId id="306" r:id="rId49"/>
    <p:sldId id="313" r:id="rId50"/>
    <p:sldId id="300" r:id="rId51"/>
    <p:sldId id="307" r:id="rId52"/>
    <p:sldId id="314" r:id="rId53"/>
    <p:sldId id="301" r:id="rId54"/>
    <p:sldId id="302" r:id="rId55"/>
    <p:sldId id="316" r:id="rId56"/>
    <p:sldId id="317" r:id="rId57"/>
    <p:sldId id="304" r:id="rId58"/>
    <p:sldId id="305" r:id="rId59"/>
    <p:sldId id="308" r:id="rId60"/>
    <p:sldId id="319" r:id="rId61"/>
  </p:sldIdLst>
  <p:sldSz cx="12192000" cy="6858000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E175FC97-CF35-448F-9619-287EFD133F87}" type="datetimeFigureOut">
              <a:rPr lang="nl-BE" smtClean="0"/>
              <a:t>29/10/2020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BDB9A779-9409-4FB7-A4E2-7F6D255E89DA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1406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5FC97-CF35-448F-9619-287EFD133F87}" type="datetimeFigureOut">
              <a:rPr lang="nl-BE" smtClean="0"/>
              <a:t>29/10/2020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9A779-9409-4FB7-A4E2-7F6D255E89D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58968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5FC97-CF35-448F-9619-287EFD133F87}" type="datetimeFigureOut">
              <a:rPr lang="nl-BE" smtClean="0"/>
              <a:t>29/10/2020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9A779-9409-4FB7-A4E2-7F6D255E89DA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2611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5FC97-CF35-448F-9619-287EFD133F87}" type="datetimeFigureOut">
              <a:rPr lang="nl-BE" smtClean="0"/>
              <a:t>29/10/2020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9A779-9409-4FB7-A4E2-7F6D255E89DA}" type="slidenum">
              <a:rPr lang="nl-BE" smtClean="0"/>
              <a:t>‹nr.›</a:t>
            </a:fld>
            <a:endParaRPr lang="nl-BE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4980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5FC97-CF35-448F-9619-287EFD133F87}" type="datetimeFigureOut">
              <a:rPr lang="nl-BE" smtClean="0"/>
              <a:t>29/10/2020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9A779-9409-4FB7-A4E2-7F6D255E89D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15907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5FC97-CF35-448F-9619-287EFD133F87}" type="datetimeFigureOut">
              <a:rPr lang="nl-BE" smtClean="0"/>
              <a:t>29/10/2020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9A779-9409-4FB7-A4E2-7F6D255E89DA}" type="slidenum">
              <a:rPr lang="nl-BE" smtClean="0"/>
              <a:t>‹nr.›</a:t>
            </a:fld>
            <a:endParaRPr lang="nl-BE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941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5FC97-CF35-448F-9619-287EFD133F87}" type="datetimeFigureOut">
              <a:rPr lang="nl-BE" smtClean="0"/>
              <a:t>29/10/2020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9A779-9409-4FB7-A4E2-7F6D255E89DA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0637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5FC97-CF35-448F-9619-287EFD133F87}" type="datetimeFigureOut">
              <a:rPr lang="nl-BE" smtClean="0"/>
              <a:t>29/10/2020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9A779-9409-4FB7-A4E2-7F6D255E89DA}" type="slidenum">
              <a:rPr lang="nl-BE" smtClean="0"/>
              <a:t>‹nr.›</a:t>
            </a:fld>
            <a:endParaRPr lang="nl-BE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8894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5FC97-CF35-448F-9619-287EFD133F87}" type="datetimeFigureOut">
              <a:rPr lang="nl-BE" smtClean="0"/>
              <a:t>29/10/2020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9A779-9409-4FB7-A4E2-7F6D255E89DA}" type="slidenum">
              <a:rPr lang="nl-BE" smtClean="0"/>
              <a:t>‹nr.›</a:t>
            </a:fld>
            <a:endParaRPr lang="nl-BE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0136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5FC97-CF35-448F-9619-287EFD133F87}" type="datetimeFigureOut">
              <a:rPr lang="nl-BE" smtClean="0"/>
              <a:t>29/10/2020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9A779-9409-4FB7-A4E2-7F6D255E89D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87981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5FC97-CF35-448F-9619-287EFD133F87}" type="datetimeFigureOut">
              <a:rPr lang="nl-BE" smtClean="0"/>
              <a:t>29/10/2020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9A779-9409-4FB7-A4E2-7F6D255E89DA}" type="slidenum">
              <a:rPr lang="nl-BE" smtClean="0"/>
              <a:t>‹nr.›</a:t>
            </a:fld>
            <a:endParaRPr lang="nl-BE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7133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5FC97-CF35-448F-9619-287EFD133F87}" type="datetimeFigureOut">
              <a:rPr lang="nl-BE" smtClean="0"/>
              <a:t>29/10/2020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9A779-9409-4FB7-A4E2-7F6D255E89D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31246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5FC97-CF35-448F-9619-287EFD133F87}" type="datetimeFigureOut">
              <a:rPr lang="nl-BE" smtClean="0"/>
              <a:t>29/10/2020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9A779-9409-4FB7-A4E2-7F6D255E89DA}" type="slidenum">
              <a:rPr lang="nl-BE" smtClean="0"/>
              <a:t>‹nr.›</a:t>
            </a:fld>
            <a:endParaRPr lang="nl-BE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831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5FC97-CF35-448F-9619-287EFD133F87}" type="datetimeFigureOut">
              <a:rPr lang="nl-BE" smtClean="0"/>
              <a:t>29/10/2020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9A779-9409-4FB7-A4E2-7F6D255E89DA}" type="slidenum">
              <a:rPr lang="nl-BE" smtClean="0"/>
              <a:t>‹nr.›</a:t>
            </a:fld>
            <a:endParaRPr lang="nl-BE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272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5FC97-CF35-448F-9619-287EFD133F87}" type="datetimeFigureOut">
              <a:rPr lang="nl-BE" smtClean="0"/>
              <a:t>29/10/2020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9A779-9409-4FB7-A4E2-7F6D255E89D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02839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5FC97-CF35-448F-9619-287EFD133F87}" type="datetimeFigureOut">
              <a:rPr lang="nl-BE" smtClean="0"/>
              <a:t>29/10/2020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9A779-9409-4FB7-A4E2-7F6D255E89DA}" type="slidenum">
              <a:rPr lang="nl-BE" smtClean="0"/>
              <a:t>‹nr.›</a:t>
            </a:fld>
            <a:endParaRPr lang="nl-BE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1149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5FC97-CF35-448F-9619-287EFD133F87}" type="datetimeFigureOut">
              <a:rPr lang="nl-BE" smtClean="0"/>
              <a:t>29/10/2020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9A779-9409-4FB7-A4E2-7F6D255E89D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06027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175FC97-CF35-448F-9619-287EFD133F87}" type="datetimeFigureOut">
              <a:rPr lang="nl-BE" smtClean="0"/>
              <a:t>29/10/2020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DB9A779-9409-4FB7-A4E2-7F6D255E89D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72978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BFCCF5-DFC3-487F-ADF8-9169DDB55C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6088" y="1263652"/>
            <a:ext cx="8748712" cy="1806779"/>
          </a:xfrm>
        </p:spPr>
        <p:txBody>
          <a:bodyPr>
            <a:normAutofit fontScale="90000"/>
          </a:bodyPr>
          <a:lstStyle/>
          <a:p>
            <a:pPr algn="l"/>
            <a:r>
              <a:rPr lang="nl-BE" sz="7200" dirty="0">
                <a:solidFill>
                  <a:schemeClr val="accent6">
                    <a:lumMod val="50000"/>
                  </a:schemeClr>
                </a:solidFill>
              </a:rPr>
              <a:t>THEMA KABOUTERS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AEDA54B-DA55-48F2-B803-2AF0D83C45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2914" y="3451428"/>
            <a:ext cx="7866062" cy="884538"/>
          </a:xfrm>
        </p:spPr>
        <p:txBody>
          <a:bodyPr wrap="square">
            <a:normAutofit/>
          </a:bodyPr>
          <a:lstStyle/>
          <a:p>
            <a:pPr algn="l"/>
            <a:r>
              <a:rPr lang="nl-NL" dirty="0">
                <a:solidFill>
                  <a:schemeClr val="bg1"/>
                </a:solidFill>
              </a:rPr>
              <a:t>1</a:t>
            </a:r>
            <a:r>
              <a:rPr lang="nl-BE" dirty="0">
                <a:solidFill>
                  <a:schemeClr val="bg1"/>
                </a:solidFill>
              </a:rPr>
              <a:t> KA </a:t>
            </a:r>
          </a:p>
        </p:txBody>
      </p:sp>
    </p:spTree>
    <p:extLst>
      <p:ext uri="{BB962C8B-B14F-4D97-AF65-F5344CB8AC3E}">
        <p14:creationId xmlns:p14="http://schemas.microsoft.com/office/powerpoint/2010/main" val="1381085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20201020_134704">
            <a:extLst>
              <a:ext uri="{FF2B5EF4-FFF2-40B4-BE49-F238E27FC236}">
                <a16:creationId xmlns:a16="http://schemas.microsoft.com/office/drawing/2014/main" id="{988FAE38-0448-4C2F-AB0C-BAE7518CBF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88" y="0"/>
            <a:ext cx="3297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407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20201020_140015">
            <a:extLst>
              <a:ext uri="{FF2B5EF4-FFF2-40B4-BE49-F238E27FC236}">
                <a16:creationId xmlns:a16="http://schemas.microsoft.com/office/drawing/2014/main" id="{E713AD27-AF2E-42B3-ACCC-96E77F82DA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88" y="0"/>
            <a:ext cx="3297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87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20201020_140101">
            <a:extLst>
              <a:ext uri="{FF2B5EF4-FFF2-40B4-BE49-F238E27FC236}">
                <a16:creationId xmlns:a16="http://schemas.microsoft.com/office/drawing/2014/main" id="{83326E67-566F-4F31-9116-9EEFD82C7A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14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20201020_140148">
            <a:extLst>
              <a:ext uri="{FF2B5EF4-FFF2-40B4-BE49-F238E27FC236}">
                <a16:creationId xmlns:a16="http://schemas.microsoft.com/office/drawing/2014/main" id="{3855BE35-B53A-4DBD-ADCA-BFA959EF99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88" y="0"/>
            <a:ext cx="3297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230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20201020_140246">
            <a:extLst>
              <a:ext uri="{FF2B5EF4-FFF2-40B4-BE49-F238E27FC236}">
                <a16:creationId xmlns:a16="http://schemas.microsoft.com/office/drawing/2014/main" id="{72605B7E-21EB-474D-B8A7-07EB18D4D0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89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20201020_140255">
            <a:extLst>
              <a:ext uri="{FF2B5EF4-FFF2-40B4-BE49-F238E27FC236}">
                <a16:creationId xmlns:a16="http://schemas.microsoft.com/office/drawing/2014/main" id="{B91FD205-C1EB-4C36-9385-AB88C90CB4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00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20201020_140321">
            <a:extLst>
              <a:ext uri="{FF2B5EF4-FFF2-40B4-BE49-F238E27FC236}">
                <a16:creationId xmlns:a16="http://schemas.microsoft.com/office/drawing/2014/main" id="{55233EFC-D825-4083-A8AC-8A02A1D868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88" y="0"/>
            <a:ext cx="3297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925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20201020_140333">
            <a:extLst>
              <a:ext uri="{FF2B5EF4-FFF2-40B4-BE49-F238E27FC236}">
                <a16:creationId xmlns:a16="http://schemas.microsoft.com/office/drawing/2014/main" id="{675ADE6E-4CF9-4531-A548-C31E9F34B4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88" y="0"/>
            <a:ext cx="3297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38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20201020_141100">
            <a:extLst>
              <a:ext uri="{FF2B5EF4-FFF2-40B4-BE49-F238E27FC236}">
                <a16:creationId xmlns:a16="http://schemas.microsoft.com/office/drawing/2014/main" id="{A628190A-3B3E-4C00-BFB9-F30045573D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88" y="0"/>
            <a:ext cx="3297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82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20201020_141928">
            <a:extLst>
              <a:ext uri="{FF2B5EF4-FFF2-40B4-BE49-F238E27FC236}">
                <a16:creationId xmlns:a16="http://schemas.microsoft.com/office/drawing/2014/main" id="{E499AF8E-C0A2-452D-8CC3-6D3B44BF0A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51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C45802-8E12-4A9C-B3C5-5F87EE8C3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6D0783-0379-4946-B8AA-3568A9265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 Oscar was jarig! We kregen een lekkere, gezonde traktatie!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194171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20201020_142009">
            <a:extLst>
              <a:ext uri="{FF2B5EF4-FFF2-40B4-BE49-F238E27FC236}">
                <a16:creationId xmlns:a16="http://schemas.microsoft.com/office/drawing/2014/main" id="{1B49FEC8-6E50-45AC-AC28-A915E1B2B5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88" y="0"/>
            <a:ext cx="3297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651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20201020_142120">
            <a:extLst>
              <a:ext uri="{FF2B5EF4-FFF2-40B4-BE49-F238E27FC236}">
                <a16:creationId xmlns:a16="http://schemas.microsoft.com/office/drawing/2014/main" id="{833AA9BB-2458-4464-856A-AE0F8F23CE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88" y="0"/>
            <a:ext cx="3297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33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20201020_142212">
            <a:extLst>
              <a:ext uri="{FF2B5EF4-FFF2-40B4-BE49-F238E27FC236}">
                <a16:creationId xmlns:a16="http://schemas.microsoft.com/office/drawing/2014/main" id="{87A86109-5BC7-435E-A735-A7A34A815F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88" y="0"/>
            <a:ext cx="3297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503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20201020_142516">
            <a:extLst>
              <a:ext uri="{FF2B5EF4-FFF2-40B4-BE49-F238E27FC236}">
                <a16:creationId xmlns:a16="http://schemas.microsoft.com/office/drawing/2014/main" id="{DA434388-36A4-44EC-BAB1-48550E3BBC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6823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20201020_142607">
            <a:extLst>
              <a:ext uri="{FF2B5EF4-FFF2-40B4-BE49-F238E27FC236}">
                <a16:creationId xmlns:a16="http://schemas.microsoft.com/office/drawing/2014/main" id="{5AF673AE-168F-4526-A4DC-48AF5D3F6E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607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20201020_142733">
            <a:extLst>
              <a:ext uri="{FF2B5EF4-FFF2-40B4-BE49-F238E27FC236}">
                <a16:creationId xmlns:a16="http://schemas.microsoft.com/office/drawing/2014/main" id="{B33E42F3-886D-4146-8F00-F95C466590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88" y="0"/>
            <a:ext cx="3297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100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20201020_142853">
            <a:extLst>
              <a:ext uri="{FF2B5EF4-FFF2-40B4-BE49-F238E27FC236}">
                <a16:creationId xmlns:a16="http://schemas.microsoft.com/office/drawing/2014/main" id="{EF87D055-DC4F-4295-9D7E-76922928C6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781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20201020_143628">
            <a:extLst>
              <a:ext uri="{FF2B5EF4-FFF2-40B4-BE49-F238E27FC236}">
                <a16:creationId xmlns:a16="http://schemas.microsoft.com/office/drawing/2014/main" id="{F625FDA3-679F-450B-8608-E51D320271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88" y="0"/>
            <a:ext cx="3297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0968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20201020_143650">
            <a:extLst>
              <a:ext uri="{FF2B5EF4-FFF2-40B4-BE49-F238E27FC236}">
                <a16:creationId xmlns:a16="http://schemas.microsoft.com/office/drawing/2014/main" id="{55183E8B-F783-43A5-9C5E-6697A73F50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88" y="0"/>
            <a:ext cx="3297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8199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20201020_143652">
            <a:extLst>
              <a:ext uri="{FF2B5EF4-FFF2-40B4-BE49-F238E27FC236}">
                <a16:creationId xmlns:a16="http://schemas.microsoft.com/office/drawing/2014/main" id="{2A0F7B06-18FB-4223-AC23-E5ABBCD86D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88" y="0"/>
            <a:ext cx="3297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42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20201008_152127">
            <a:extLst>
              <a:ext uri="{FF2B5EF4-FFF2-40B4-BE49-F238E27FC236}">
                <a16:creationId xmlns:a16="http://schemas.microsoft.com/office/drawing/2014/main" id="{770836D9-9538-4C01-991B-09F331B6C5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88" y="0"/>
            <a:ext cx="3297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591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20201020_144230">
            <a:extLst>
              <a:ext uri="{FF2B5EF4-FFF2-40B4-BE49-F238E27FC236}">
                <a16:creationId xmlns:a16="http://schemas.microsoft.com/office/drawing/2014/main" id="{EB47841F-B40C-4822-B3FB-0E344174C0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88" y="0"/>
            <a:ext cx="3297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7013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20201020_144232">
            <a:extLst>
              <a:ext uri="{FF2B5EF4-FFF2-40B4-BE49-F238E27FC236}">
                <a16:creationId xmlns:a16="http://schemas.microsoft.com/office/drawing/2014/main" id="{C574F3CD-3640-46C2-9472-7EC5CB8D46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88" y="0"/>
            <a:ext cx="3297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922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20201020_144337">
            <a:extLst>
              <a:ext uri="{FF2B5EF4-FFF2-40B4-BE49-F238E27FC236}">
                <a16:creationId xmlns:a16="http://schemas.microsoft.com/office/drawing/2014/main" id="{71D0B5CE-3E26-4688-BD0D-84F98CFC03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88" y="0"/>
            <a:ext cx="3297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0081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20201020_144409">
            <a:extLst>
              <a:ext uri="{FF2B5EF4-FFF2-40B4-BE49-F238E27FC236}">
                <a16:creationId xmlns:a16="http://schemas.microsoft.com/office/drawing/2014/main" id="{9916EB08-8503-4119-9850-C894725CA8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482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20201020_144413">
            <a:extLst>
              <a:ext uri="{FF2B5EF4-FFF2-40B4-BE49-F238E27FC236}">
                <a16:creationId xmlns:a16="http://schemas.microsoft.com/office/drawing/2014/main" id="{BF61D9DB-FD9E-40B8-966B-9C792CC530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9917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20201020_144427">
            <a:extLst>
              <a:ext uri="{FF2B5EF4-FFF2-40B4-BE49-F238E27FC236}">
                <a16:creationId xmlns:a16="http://schemas.microsoft.com/office/drawing/2014/main" id="{6C58864F-069F-4E41-9FF1-6BD3BD6867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806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20201020_145905">
            <a:extLst>
              <a:ext uri="{FF2B5EF4-FFF2-40B4-BE49-F238E27FC236}">
                <a16:creationId xmlns:a16="http://schemas.microsoft.com/office/drawing/2014/main" id="{80715582-A999-4EDC-99BA-3C7B628E0D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88" y="0"/>
            <a:ext cx="3297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3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20201020_145918">
            <a:extLst>
              <a:ext uri="{FF2B5EF4-FFF2-40B4-BE49-F238E27FC236}">
                <a16:creationId xmlns:a16="http://schemas.microsoft.com/office/drawing/2014/main" id="{292DABF1-1BC3-4634-BB99-CC8A7ABCCB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88" y="0"/>
            <a:ext cx="3297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1795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20201020_145937">
            <a:extLst>
              <a:ext uri="{FF2B5EF4-FFF2-40B4-BE49-F238E27FC236}">
                <a16:creationId xmlns:a16="http://schemas.microsoft.com/office/drawing/2014/main" id="{5117F203-629A-4C32-BB22-1B7B41B131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88" y="0"/>
            <a:ext cx="3297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013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C45802-8E12-4A9C-B3C5-5F87EE8C3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 een grote paddenstoel 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6D0783-0379-4946-B8AA-3568A9265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Schrijfdans op een reuze grote paddenstoel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5599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20201008_152328">
            <a:extLst>
              <a:ext uri="{FF2B5EF4-FFF2-40B4-BE49-F238E27FC236}">
                <a16:creationId xmlns:a16="http://schemas.microsoft.com/office/drawing/2014/main" id="{F155249D-87C2-4201-9E67-97EB238E6D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88" y="0"/>
            <a:ext cx="3297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649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20201020_104433">
            <a:extLst>
              <a:ext uri="{FF2B5EF4-FFF2-40B4-BE49-F238E27FC236}">
                <a16:creationId xmlns:a16="http://schemas.microsoft.com/office/drawing/2014/main" id="{82AB1A02-C553-4BD7-AC8B-7246615742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88" y="0"/>
            <a:ext cx="3297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918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20201021_084913">
            <a:extLst>
              <a:ext uri="{FF2B5EF4-FFF2-40B4-BE49-F238E27FC236}">
                <a16:creationId xmlns:a16="http://schemas.microsoft.com/office/drawing/2014/main" id="{6C8CE355-2801-483D-B4DE-1CB9C0DEA1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88" y="0"/>
            <a:ext cx="3297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906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C45802-8E12-4A9C-B3C5-5F87EE8C3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Paddenstoelen in de klas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6D0783-0379-4946-B8AA-3568A9265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We maken met allerlei materiaal paddenstoelen in onze klas.</a:t>
            </a:r>
          </a:p>
          <a:p>
            <a:pPr marL="0" indent="0">
              <a:buNone/>
            </a:pPr>
            <a:r>
              <a:rPr lang="nl-NL" dirty="0"/>
              <a:t>Nadien maken we een paddenstoel: schilderen, knippen, kleven,…</a:t>
            </a:r>
          </a:p>
          <a:p>
            <a:pPr marL="0" indent="0">
              <a:buNone/>
            </a:pPr>
            <a:r>
              <a:rPr lang="nl-NL" dirty="0"/>
              <a:t>We krijgen verschillende soorten paddenstoelen: grote, kleine, hoge, lage, witte, met stippen en zelf hele giftige!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170944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20201022_140126">
            <a:extLst>
              <a:ext uri="{FF2B5EF4-FFF2-40B4-BE49-F238E27FC236}">
                <a16:creationId xmlns:a16="http://schemas.microsoft.com/office/drawing/2014/main" id="{482382C4-3495-4533-BAC4-94A39DA498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263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20201022_140142">
            <a:extLst>
              <a:ext uri="{FF2B5EF4-FFF2-40B4-BE49-F238E27FC236}">
                <a16:creationId xmlns:a16="http://schemas.microsoft.com/office/drawing/2014/main" id="{62FA6554-BECD-4D01-AC1A-63B510B42A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4985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20201022_140145">
            <a:extLst>
              <a:ext uri="{FF2B5EF4-FFF2-40B4-BE49-F238E27FC236}">
                <a16:creationId xmlns:a16="http://schemas.microsoft.com/office/drawing/2014/main" id="{EB368950-9D26-4489-98E2-C0DDEE9F23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884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20201022_140438">
            <a:extLst>
              <a:ext uri="{FF2B5EF4-FFF2-40B4-BE49-F238E27FC236}">
                <a16:creationId xmlns:a16="http://schemas.microsoft.com/office/drawing/2014/main" id="{F1D2B439-D2E1-493E-BB31-4C812F017B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88" y="0"/>
            <a:ext cx="3297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8567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20201023_093224">
            <a:extLst>
              <a:ext uri="{FF2B5EF4-FFF2-40B4-BE49-F238E27FC236}">
                <a16:creationId xmlns:a16="http://schemas.microsoft.com/office/drawing/2014/main" id="{57748EB7-645D-4A75-A95D-4BF5519AF2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88" y="0"/>
            <a:ext cx="3297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2401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20201023_110617">
            <a:extLst>
              <a:ext uri="{FF2B5EF4-FFF2-40B4-BE49-F238E27FC236}">
                <a16:creationId xmlns:a16="http://schemas.microsoft.com/office/drawing/2014/main" id="{68041990-7628-433B-A831-0E4784800D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88" y="0"/>
            <a:ext cx="3297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440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C45802-8E12-4A9C-B3C5-5F87EE8C3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2" y="982132"/>
            <a:ext cx="4802185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l-NL" sz="3700"/>
              <a:t>ONZE KABOUTERKEUKEN</a:t>
            </a:r>
            <a:endParaRPr lang="nl-BE" sz="370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6BA896F-07F4-4B05-9AAB-1025AB6A0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2" y="2556932"/>
            <a:ext cx="4802184" cy="3318936"/>
          </a:xfrm>
        </p:spPr>
        <p:txBody>
          <a:bodyPr>
            <a:normAutofit/>
          </a:bodyPr>
          <a:lstStyle/>
          <a:p>
            <a:pPr marL="0" indent="0">
              <a:buFont typeface="Arial"/>
              <a:buNone/>
            </a:pPr>
            <a:r>
              <a:rPr lang="nl-NL" dirty="0"/>
              <a:t>We maken lekkere kaboutersoep, kaboutertaart en nog zoveel meer ! </a:t>
            </a:r>
          </a:p>
          <a:p>
            <a:pPr marL="0" indent="0">
              <a:buFont typeface="Arial"/>
              <a:buNone/>
            </a:pPr>
            <a:endParaRPr lang="nl-NL" dirty="0"/>
          </a:p>
          <a:p>
            <a:pPr marL="0" indent="0">
              <a:buFont typeface="Arial"/>
              <a:buNone/>
            </a:pPr>
            <a:r>
              <a:rPr lang="nl-BE" dirty="0"/>
              <a:t>We maken een knapzakje! Onze lekkerste kaboutertaart kunnen we zo meenemen naar huis.</a:t>
            </a:r>
          </a:p>
        </p:txBody>
      </p:sp>
      <p:pic>
        <p:nvPicPr>
          <p:cNvPr id="7" name="Picture 2" descr="De Knapzakroute - De Papaver | Kidsproof Den Haag">
            <a:extLst>
              <a:ext uri="{FF2B5EF4-FFF2-40B4-BE49-F238E27FC236}">
                <a16:creationId xmlns:a16="http://schemas.microsoft.com/office/drawing/2014/main" id="{B3F6AFBE-CBF2-41A7-838C-AD625B6EE0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4" r="-2" b="-2"/>
          <a:stretch/>
        </p:blipFill>
        <p:spPr bwMode="auto">
          <a:xfrm>
            <a:off x="1412683" y="1410208"/>
            <a:ext cx="3876801" cy="385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236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C45802-8E12-4A9C-B3C5-5F87EE8C3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Naar het bos 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6D0783-0379-4946-B8AA-3568A9265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Samen gaan we een kijkje nemen in de Brielmeersen. </a:t>
            </a:r>
          </a:p>
          <a:p>
            <a:pPr marL="0" indent="0">
              <a:buNone/>
            </a:pPr>
            <a:r>
              <a:rPr lang="nl-NL" dirty="0"/>
              <a:t>Daar zien we plots een kabouter die samen met ons een leerrijke wandeling maakt doorheen het bos.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428452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20201022_140651">
            <a:extLst>
              <a:ext uri="{FF2B5EF4-FFF2-40B4-BE49-F238E27FC236}">
                <a16:creationId xmlns:a16="http://schemas.microsoft.com/office/drawing/2014/main" id="{A491CF78-6E66-4A38-BFB5-EA8B69B46B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88" y="0"/>
            <a:ext cx="3297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67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20201026_093004">
            <a:extLst>
              <a:ext uri="{FF2B5EF4-FFF2-40B4-BE49-F238E27FC236}">
                <a16:creationId xmlns:a16="http://schemas.microsoft.com/office/drawing/2014/main" id="{41DD4121-1745-4FA9-A199-DC49126DA9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88" y="0"/>
            <a:ext cx="3297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524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C45802-8E12-4A9C-B3C5-5F87EE8C3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TOVERSPIEGEL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6D0783-0379-4946-B8AA-3568A9265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We hebben een toverspiegel in onze klas! </a:t>
            </a:r>
          </a:p>
          <a:p>
            <a:pPr marL="0" indent="0">
              <a:buNone/>
            </a:pPr>
            <a:r>
              <a:rPr lang="nl-BE" dirty="0"/>
              <a:t>Lekker kliederen en kladderen en veel paddenstoelen tekenen!</a:t>
            </a:r>
          </a:p>
        </p:txBody>
      </p:sp>
    </p:spTree>
    <p:extLst>
      <p:ext uri="{BB962C8B-B14F-4D97-AF65-F5344CB8AC3E}">
        <p14:creationId xmlns:p14="http://schemas.microsoft.com/office/powerpoint/2010/main" val="23418264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20201022_140916">
            <a:extLst>
              <a:ext uri="{FF2B5EF4-FFF2-40B4-BE49-F238E27FC236}">
                <a16:creationId xmlns:a16="http://schemas.microsoft.com/office/drawing/2014/main" id="{4D04ECA2-20B3-44AC-BE65-CB755B2D52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004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20201022_141256">
            <a:extLst>
              <a:ext uri="{FF2B5EF4-FFF2-40B4-BE49-F238E27FC236}">
                <a16:creationId xmlns:a16="http://schemas.microsoft.com/office/drawing/2014/main" id="{653DA74F-7433-48CB-9456-17420B77D1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657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C45802-8E12-4A9C-B3C5-5F87EE8C3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 maken een bos in onze klas 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6D0783-0379-4946-B8AA-3568A9265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We werken hard, zoals echte kabouters dit doen en knutselen 2 reuze grote paddenstoelen in elkaar!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We gaan op zoek naar herfstvruchten en bladeren waarmee we een echt bos in onze klas maken.</a:t>
            </a:r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672569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C45802-8E12-4A9C-B3C5-5F87EE8C3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Kabouters  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6D0783-0379-4946-B8AA-3568A9265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We lezen verhaaltjes over kabouters en zoeken zelf dingen op in boeken</a:t>
            </a:r>
          </a:p>
          <a:p>
            <a:pPr marL="0" indent="0">
              <a:buNone/>
            </a:pPr>
            <a:r>
              <a:rPr lang="nl-NL" dirty="0"/>
              <a:t>We spelen met kabouters en verkleden ons zoals kabouters </a:t>
            </a:r>
            <a:endParaRPr lang="nl-BE" dirty="0"/>
          </a:p>
          <a:p>
            <a:pPr marL="0" indent="0">
              <a:buNone/>
            </a:pPr>
            <a:r>
              <a:rPr lang="nl-BE" dirty="0"/>
              <a:t>We maken muziek met kastanjes en noten </a:t>
            </a:r>
          </a:p>
          <a:p>
            <a:pPr marL="0" indent="0">
              <a:buNone/>
            </a:pPr>
            <a:r>
              <a:rPr lang="nl-BE" dirty="0"/>
              <a:t>En maken verder nog veel pret in ons kabouterklasje!!!!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047194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20201023_104046">
            <a:extLst>
              <a:ext uri="{FF2B5EF4-FFF2-40B4-BE49-F238E27FC236}">
                <a16:creationId xmlns:a16="http://schemas.microsoft.com/office/drawing/2014/main" id="{704F20DA-F4E7-4C81-9DAA-32FCB212B7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88" y="0"/>
            <a:ext cx="3297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029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20201023_104432">
            <a:extLst>
              <a:ext uri="{FF2B5EF4-FFF2-40B4-BE49-F238E27FC236}">
                <a16:creationId xmlns:a16="http://schemas.microsoft.com/office/drawing/2014/main" id="{D29DA985-F368-4FFB-8764-5860B08EB3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88" y="0"/>
            <a:ext cx="3297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29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20201027_141929">
            <a:extLst>
              <a:ext uri="{FF2B5EF4-FFF2-40B4-BE49-F238E27FC236}">
                <a16:creationId xmlns:a16="http://schemas.microsoft.com/office/drawing/2014/main" id="{61DCA6E1-3A53-4CF4-8E77-7AD3015CF5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53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20201020_133244">
            <a:extLst>
              <a:ext uri="{FF2B5EF4-FFF2-40B4-BE49-F238E27FC236}">
                <a16:creationId xmlns:a16="http://schemas.microsoft.com/office/drawing/2014/main" id="{84A0CF1F-8DB2-47D5-BA54-17AB991DB6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88" y="0"/>
            <a:ext cx="3297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2927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C45802-8E12-4A9C-B3C5-5F87EE8C3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Prettige herfstvakantie  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6D0783-0379-4946-B8AA-3568A9265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08129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20201020_134253">
            <a:extLst>
              <a:ext uri="{FF2B5EF4-FFF2-40B4-BE49-F238E27FC236}">
                <a16:creationId xmlns:a16="http://schemas.microsoft.com/office/drawing/2014/main" id="{5A2426A2-F6F8-4EDB-A0F7-9AF5CD16D1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88" y="0"/>
            <a:ext cx="3297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182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20201020_134638">
            <a:extLst>
              <a:ext uri="{FF2B5EF4-FFF2-40B4-BE49-F238E27FC236}">
                <a16:creationId xmlns:a16="http://schemas.microsoft.com/office/drawing/2014/main" id="{656DE076-5023-44F4-A8E4-62C2440098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88" y="0"/>
            <a:ext cx="3297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48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20201020_134653">
            <a:extLst>
              <a:ext uri="{FF2B5EF4-FFF2-40B4-BE49-F238E27FC236}">
                <a16:creationId xmlns:a16="http://schemas.microsoft.com/office/drawing/2014/main" id="{D7223322-7EBA-41B7-984A-F220CD809B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88" y="0"/>
            <a:ext cx="3297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6290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sch">
  <a:themeElements>
    <a:clrScheme name="Organisch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sch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sc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14</TotalTime>
  <Words>237</Words>
  <Application>Microsoft Office PowerPoint</Application>
  <PresentationFormat>Breedbeeld</PresentationFormat>
  <Paragraphs>29</Paragraphs>
  <Slides>60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60</vt:i4>
      </vt:variant>
    </vt:vector>
  </HeadingPairs>
  <TitlesOfParts>
    <vt:vector size="63" baseType="lpstr">
      <vt:lpstr>Arial</vt:lpstr>
      <vt:lpstr>Garamond</vt:lpstr>
      <vt:lpstr>Organisch</vt:lpstr>
      <vt:lpstr>THEMA KABOUTERS </vt:lpstr>
      <vt:lpstr>PowerPoint-presentatie</vt:lpstr>
      <vt:lpstr>PowerPoint-presentatie</vt:lpstr>
      <vt:lpstr>PowerPoint-presentatie</vt:lpstr>
      <vt:lpstr>Naar het bos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Op een grote paddenstoel </vt:lpstr>
      <vt:lpstr>PowerPoint-presentatie</vt:lpstr>
      <vt:lpstr>PowerPoint-presentatie</vt:lpstr>
      <vt:lpstr>Paddenstoelen in de klas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ONZE KABOUTERKEUKEN</vt:lpstr>
      <vt:lpstr>PowerPoint-presentatie</vt:lpstr>
      <vt:lpstr>PowerPoint-presentatie</vt:lpstr>
      <vt:lpstr>TOVERSPIEGEL</vt:lpstr>
      <vt:lpstr>PowerPoint-presentatie</vt:lpstr>
      <vt:lpstr>PowerPoint-presentatie</vt:lpstr>
      <vt:lpstr>We maken een bos in onze klas </vt:lpstr>
      <vt:lpstr>Kabouters  </vt:lpstr>
      <vt:lpstr>PowerPoint-presentatie</vt:lpstr>
      <vt:lpstr>PowerPoint-presentatie</vt:lpstr>
      <vt:lpstr>PowerPoint-presentatie</vt:lpstr>
      <vt:lpstr>Prettige herfstvakantie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THEMA KABOUTERS </dc:title>
  <dc:creator>ETBVH200418 6-10</dc:creator>
  <cp:lastModifiedBy>ETBVH200418 6-10</cp:lastModifiedBy>
  <cp:revision>1</cp:revision>
  <dcterms:created xsi:type="dcterms:W3CDTF">2020-10-29T11:45:37Z</dcterms:created>
  <dcterms:modified xsi:type="dcterms:W3CDTF">2020-10-29T12:05:12Z</dcterms:modified>
</cp:coreProperties>
</file>